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Sharing helps relieving our pain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09512" y="4777381"/>
            <a:ext cx="8825658" cy="861420"/>
          </a:xfrm>
        </p:spPr>
        <p:txBody>
          <a:bodyPr>
            <a:normAutofit fontScale="85000" lnSpcReduction="10000"/>
          </a:bodyPr>
          <a:lstStyle/>
          <a:p>
            <a:endParaRPr lang="en-IN" dirty="0"/>
          </a:p>
          <a:p>
            <a:r>
              <a:rPr lang="en-IN" dirty="0" smtClean="0"/>
              <a:t>                                                                                             (A most neglected topic)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60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                           </a:t>
            </a:r>
            <a:br>
              <a:rPr lang="en-IN" smtClean="0"/>
            </a:br>
            <a:r>
              <a:rPr lang="en-IN" smtClean="0"/>
              <a:t>                          TIMETABLE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Introduction</a:t>
            </a:r>
          </a:p>
          <a:p>
            <a:r>
              <a:rPr lang="en-IN" dirty="0" smtClean="0"/>
              <a:t>Part 1-the beginning</a:t>
            </a:r>
          </a:p>
          <a:p>
            <a:r>
              <a:rPr lang="en-IN" dirty="0" smtClean="0"/>
              <a:t>Part 2-the conclusion</a:t>
            </a:r>
          </a:p>
          <a:p>
            <a:r>
              <a:rPr lang="en-IN" dirty="0" smtClean="0"/>
              <a:t>Part 3-the end…….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48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FACT-you might face these questions before reading the essay.</a:t>
            </a:r>
          </a:p>
          <a:p>
            <a:r>
              <a:rPr lang="en-IN" dirty="0" smtClean="0"/>
              <a:t>The 5 w’s:-</a:t>
            </a:r>
            <a:endParaRPr lang="en-IN" dirty="0"/>
          </a:p>
          <a:p>
            <a:r>
              <a:rPr lang="en-IN" dirty="0" smtClean="0"/>
              <a:t>About whom and for what purpose is this story for?</a:t>
            </a:r>
          </a:p>
          <a:p>
            <a:r>
              <a:rPr lang="en-IN" dirty="0" smtClean="0"/>
              <a:t>Why is the writer writing this essay?</a:t>
            </a:r>
          </a:p>
          <a:p>
            <a:r>
              <a:rPr lang="en-IN" dirty="0" smtClean="0"/>
              <a:t>When did the writer write that?</a:t>
            </a:r>
          </a:p>
          <a:p>
            <a:r>
              <a:rPr lang="en-IN" dirty="0" smtClean="0"/>
              <a:t>Who is this person a girl or a boy?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 smtClean="0"/>
              <a:t>             {but don’t worry your questions will be answered…</a:t>
            </a:r>
            <a:r>
              <a:rPr lang="en-IN" dirty="0" smtClean="0">
                <a:sym typeface="Wingdings" panose="05000000000000000000" pitchFamily="2" charset="2"/>
              </a:rPr>
              <a:t>}</a:t>
            </a:r>
            <a:endParaRPr lang="en-IN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86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340" y="-38636"/>
            <a:ext cx="8320793" cy="1659228"/>
          </a:xfrm>
        </p:spPr>
        <p:txBody>
          <a:bodyPr/>
          <a:lstStyle/>
          <a:p>
            <a:r>
              <a:rPr lang="en-IN" sz="5400" dirty="0" smtClean="0"/>
              <a:t>      Introduction</a:t>
            </a:r>
            <a:endParaRPr lang="en-IN" sz="5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133" y="2491398"/>
            <a:ext cx="11925836" cy="3101662"/>
          </a:xfrm>
        </p:spPr>
        <p:txBody>
          <a:bodyPr/>
          <a:lstStyle/>
          <a:p>
            <a:r>
              <a:rPr lang="en-IN" dirty="0" smtClean="0"/>
              <a:t>Who is the writer?</a:t>
            </a:r>
          </a:p>
          <a:p>
            <a:r>
              <a:rPr lang="en-IN" dirty="0" smtClean="0"/>
              <a:t>Hello reader’s</a:t>
            </a:r>
          </a:p>
          <a:p>
            <a:r>
              <a:rPr lang="en-IN" dirty="0" smtClean="0"/>
              <a:t>                         I am Asha </a:t>
            </a:r>
            <a:r>
              <a:rPr lang="en-IN" dirty="0" err="1" smtClean="0"/>
              <a:t>Rajgor</a:t>
            </a:r>
            <a:r>
              <a:rPr lang="en-IN" dirty="0" smtClean="0"/>
              <a:t> and today I’m going to tell you about my struggle </a:t>
            </a:r>
          </a:p>
          <a:p>
            <a:r>
              <a:rPr lang="en-IN" dirty="0" smtClean="0"/>
              <a:t>and experience of Sharing things with others to create love and compassion</a:t>
            </a:r>
          </a:p>
          <a:p>
            <a:r>
              <a:rPr lang="en-IN" dirty="0" smtClean="0"/>
              <a:t> towards each others. this is a story from 2016-2017</a:t>
            </a:r>
          </a:p>
          <a:p>
            <a:r>
              <a:rPr lang="en-IN" sz="4400" dirty="0">
                <a:sym typeface="Wingdings" panose="05000000000000000000" pitchFamily="2" charset="2"/>
              </a:rPr>
              <a:t> </a:t>
            </a:r>
            <a:r>
              <a:rPr lang="en-IN" sz="4400" dirty="0" smtClean="0">
                <a:sym typeface="Wingdings" panose="05000000000000000000" pitchFamily="2" charset="2"/>
              </a:rPr>
              <a:t>                   </a:t>
            </a:r>
            <a:endParaRPr lang="en-IN" sz="4400" dirty="0" smtClean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583" y="2586917"/>
            <a:ext cx="4500203" cy="2531364"/>
          </a:xfrm>
        </p:spPr>
      </p:pic>
    </p:spTree>
    <p:extLst>
      <p:ext uri="{BB962C8B-B14F-4D97-AF65-F5344CB8AC3E}">
        <p14:creationId xmlns:p14="http://schemas.microsoft.com/office/powerpoint/2010/main" val="313032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474" y="92109"/>
            <a:ext cx="9404723" cy="1400530"/>
          </a:xfrm>
        </p:spPr>
        <p:txBody>
          <a:bodyPr/>
          <a:lstStyle/>
          <a:p>
            <a:r>
              <a:rPr lang="en-IN" dirty="0" smtClean="0"/>
              <a:t>                        PART – 1</a:t>
            </a:r>
            <a:br>
              <a:rPr lang="en-IN" dirty="0" smtClean="0"/>
            </a:br>
            <a:r>
              <a:rPr lang="en-IN" dirty="0"/>
              <a:t> </a:t>
            </a:r>
            <a:r>
              <a:rPr lang="en-IN" dirty="0" smtClean="0"/>
              <a:t>                   My journey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92639"/>
            <a:ext cx="12286444" cy="5943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 smtClean="0"/>
              <a:t>           It was a really great </a:t>
            </a:r>
            <a:r>
              <a:rPr lang="en-IN" dirty="0" err="1" smtClean="0"/>
              <a:t>morning.I</a:t>
            </a:r>
            <a:r>
              <a:rPr lang="en-IN" dirty="0" smtClean="0"/>
              <a:t> used to follow my daily schedule like </a:t>
            </a:r>
            <a:r>
              <a:rPr lang="en-IN" dirty="0" err="1" smtClean="0"/>
              <a:t>brusing</a:t>
            </a:r>
            <a:r>
              <a:rPr lang="en-IN" dirty="0" smtClean="0"/>
              <a:t> teeth, having </a:t>
            </a:r>
            <a:r>
              <a:rPr lang="en-IN" dirty="0" err="1" smtClean="0"/>
              <a:t>breakfast,and</a:t>
            </a:r>
            <a:r>
              <a:rPr lang="en-IN" dirty="0" smtClean="0"/>
              <a:t> at 12:30 going to school as usual. It was 12:20 I was getting ready to go to </a:t>
            </a:r>
            <a:r>
              <a:rPr lang="en-IN" dirty="0" err="1" smtClean="0"/>
              <a:t>school.After</a:t>
            </a:r>
            <a:r>
              <a:rPr lang="en-IN" dirty="0" smtClean="0"/>
              <a:t> I reached school my sir named Anurag </a:t>
            </a:r>
            <a:r>
              <a:rPr lang="en-IN" dirty="0" err="1" smtClean="0"/>
              <a:t>Chugh</a:t>
            </a:r>
            <a:r>
              <a:rPr lang="en-IN" dirty="0" smtClean="0"/>
              <a:t> suddenly came and told me to wait after the school </a:t>
            </a:r>
            <a:r>
              <a:rPr lang="en-IN" dirty="0" err="1" smtClean="0"/>
              <a:t>end’s.we</a:t>
            </a:r>
            <a:r>
              <a:rPr lang="en-IN" dirty="0" smtClean="0"/>
              <a:t> usually used to call him </a:t>
            </a:r>
            <a:r>
              <a:rPr lang="en-IN" dirty="0" err="1" smtClean="0"/>
              <a:t>bhaiya.He</a:t>
            </a:r>
            <a:r>
              <a:rPr lang="en-IN" dirty="0" smtClean="0"/>
              <a:t> was and is my 2</a:t>
            </a:r>
            <a:r>
              <a:rPr lang="en-IN" baseline="30000" dirty="0" smtClean="0"/>
              <a:t>nd</a:t>
            </a:r>
            <a:r>
              <a:rPr lang="en-IN" dirty="0" smtClean="0"/>
              <a:t> hero because he has done a really great work for us(students).he used to bring projector and in it we used to see English songs and we used to get taught by </a:t>
            </a:r>
            <a:r>
              <a:rPr lang="en-IN" dirty="0" err="1" smtClean="0"/>
              <a:t>ppt’s.Today</a:t>
            </a:r>
            <a:r>
              <a:rPr lang="en-IN" dirty="0" smtClean="0"/>
              <a:t> just because of him we are able to understand English songs like ‘hall of fame’,’demons’,’</a:t>
            </a:r>
            <a:r>
              <a:rPr lang="en-IN" dirty="0" err="1" smtClean="0"/>
              <a:t>paradise’and</a:t>
            </a:r>
            <a:r>
              <a:rPr lang="en-IN" dirty="0" smtClean="0"/>
              <a:t> many </a:t>
            </a:r>
            <a:r>
              <a:rPr lang="en-IN" dirty="0" err="1" smtClean="0"/>
              <a:t>more.he</a:t>
            </a:r>
            <a:r>
              <a:rPr lang="en-IN" dirty="0" smtClean="0"/>
              <a:t> just taught us for 2 years but he taught us so much that now we are speechless to describe </a:t>
            </a:r>
            <a:r>
              <a:rPr lang="en-IN" dirty="0" err="1" smtClean="0"/>
              <a:t>him.really</a:t>
            </a:r>
            <a:r>
              <a:rPr lang="en-IN" dirty="0" smtClean="0"/>
              <a:t> he is so </a:t>
            </a:r>
            <a:r>
              <a:rPr lang="en-IN" dirty="0" err="1" smtClean="0"/>
              <a:t>incredible.he</a:t>
            </a:r>
            <a:r>
              <a:rPr lang="en-IN" dirty="0" smtClean="0"/>
              <a:t> also taught us electronics .so this was about him. Now lets again get turned to the story.</a:t>
            </a:r>
          </a:p>
          <a:p>
            <a:pPr marL="0" indent="0">
              <a:buNone/>
            </a:pPr>
            <a:r>
              <a:rPr lang="en-IN" dirty="0" smtClean="0"/>
              <a:t>  we attended many </a:t>
            </a:r>
            <a:r>
              <a:rPr lang="en-IN" dirty="0" err="1" smtClean="0"/>
              <a:t>lectures,free</a:t>
            </a:r>
            <a:r>
              <a:rPr lang="en-IN" dirty="0" smtClean="0"/>
              <a:t> lectures and lunch and </a:t>
            </a:r>
            <a:r>
              <a:rPr lang="en-IN" dirty="0" err="1" smtClean="0"/>
              <a:t>atlast</a:t>
            </a:r>
            <a:r>
              <a:rPr lang="en-IN" dirty="0" smtClean="0"/>
              <a:t> at 5:30 our school </a:t>
            </a:r>
            <a:r>
              <a:rPr lang="en-IN" dirty="0" err="1" smtClean="0"/>
              <a:t>ended.And</a:t>
            </a:r>
            <a:r>
              <a:rPr lang="en-IN" dirty="0" smtClean="0"/>
              <a:t> I reached our computer lab as ordered by </a:t>
            </a:r>
            <a:r>
              <a:rPr lang="en-IN" dirty="0" err="1" smtClean="0"/>
              <a:t>bhaiya.Bhaiya</a:t>
            </a:r>
            <a:r>
              <a:rPr lang="en-IN" dirty="0" smtClean="0"/>
              <a:t> suddenly came with a bundles of papers and it contained all </a:t>
            </a:r>
            <a:r>
              <a:rPr lang="en-IN" dirty="0" err="1" smtClean="0"/>
              <a:t>hardwords</a:t>
            </a:r>
            <a:r>
              <a:rPr lang="en-IN" dirty="0" smtClean="0"/>
              <a:t> written by different teachers and </a:t>
            </a:r>
            <a:r>
              <a:rPr lang="en-IN" dirty="0" err="1" smtClean="0"/>
              <a:t>bhaiya</a:t>
            </a:r>
            <a:r>
              <a:rPr lang="en-IN" dirty="0" smtClean="0"/>
              <a:t> told me to type those words so that he can copy many papers filled with </a:t>
            </a:r>
            <a:r>
              <a:rPr lang="en-IN" dirty="0" err="1" smtClean="0"/>
              <a:t>hardwords</a:t>
            </a:r>
            <a:r>
              <a:rPr lang="en-IN" dirty="0" smtClean="0"/>
              <a:t> and hand it over to different classes students so that they can learn easily without completing </a:t>
            </a:r>
            <a:r>
              <a:rPr lang="en-IN" dirty="0" err="1" smtClean="0"/>
              <a:t>anything.firstly</a:t>
            </a:r>
            <a:r>
              <a:rPr lang="en-IN" dirty="0" smtClean="0"/>
              <a:t> </a:t>
            </a:r>
            <a:r>
              <a:rPr lang="en-IN" dirty="0" err="1" smtClean="0"/>
              <a:t>bhaiya</a:t>
            </a:r>
            <a:r>
              <a:rPr lang="en-IN" dirty="0" smtClean="0"/>
              <a:t> told me to call my parents by his phone and tell them that I’m going to be there in school with </a:t>
            </a:r>
            <a:r>
              <a:rPr lang="en-IN" dirty="0" err="1" smtClean="0"/>
              <a:t>bhaiya</a:t>
            </a:r>
            <a:r>
              <a:rPr lang="en-IN" dirty="0" smtClean="0"/>
              <a:t> to complete some school </a:t>
            </a:r>
            <a:r>
              <a:rPr lang="en-IN" dirty="0" err="1" smtClean="0"/>
              <a:t>work.Anurag</a:t>
            </a:r>
            <a:r>
              <a:rPr lang="en-IN" dirty="0" smtClean="0"/>
              <a:t> </a:t>
            </a:r>
            <a:r>
              <a:rPr lang="en-IN" dirty="0" err="1" smtClean="0"/>
              <a:t>bhaiya</a:t>
            </a:r>
            <a:r>
              <a:rPr lang="en-IN" dirty="0" smtClean="0"/>
              <a:t> was so cautious about letting parents know where their child </a:t>
            </a:r>
            <a:r>
              <a:rPr lang="en-IN" dirty="0" err="1" smtClean="0"/>
              <a:t>is.I</a:t>
            </a:r>
            <a:r>
              <a:rPr lang="en-IN" dirty="0" smtClean="0"/>
              <a:t> called my parents and asked for the </a:t>
            </a:r>
            <a:r>
              <a:rPr lang="en-IN" dirty="0" err="1" smtClean="0"/>
              <a:t>permission.they</a:t>
            </a:r>
            <a:r>
              <a:rPr lang="en-IN" dirty="0" smtClean="0"/>
              <a:t> both gave me permission.                                        (continued on next page)</a:t>
            </a:r>
          </a:p>
          <a:p>
            <a:pPr marL="0" indent="0">
              <a:buNone/>
            </a:pPr>
            <a:r>
              <a:rPr lang="en-IN" dirty="0" smtClean="0"/>
              <a:t>                                                                                                                                      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86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52" y="103028"/>
            <a:ext cx="1262130" cy="425006"/>
          </a:xfrm>
        </p:spPr>
        <p:txBody>
          <a:bodyPr/>
          <a:lstStyle/>
          <a:p>
            <a:r>
              <a:rPr lang="en-IN" sz="1100" dirty="0" smtClean="0"/>
              <a:t>Part-1 continued</a:t>
            </a:r>
            <a:endParaRPr lang="en-IN" sz="1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" y="734096"/>
            <a:ext cx="12101848" cy="6123904"/>
          </a:xfrm>
        </p:spPr>
        <p:txBody>
          <a:bodyPr/>
          <a:lstStyle/>
          <a:p>
            <a:pPr marL="0" indent="0">
              <a:buNone/>
            </a:pPr>
            <a:r>
              <a:rPr lang="en-IN" dirty="0" err="1" smtClean="0"/>
              <a:t>Bhaiya</a:t>
            </a:r>
            <a:r>
              <a:rPr lang="en-IN" dirty="0" smtClean="0"/>
              <a:t> at first gave me 4 sheets.2 of English and 2 of science to type in computer and then he would copy many sheets to distribute it to students. It were of different standards like 5</a:t>
            </a:r>
            <a:r>
              <a:rPr lang="en-IN" baseline="30000" dirty="0" smtClean="0"/>
              <a:t>th</a:t>
            </a:r>
            <a:r>
              <a:rPr lang="en-IN" dirty="0" smtClean="0"/>
              <a:t>,6</a:t>
            </a:r>
            <a:r>
              <a:rPr lang="en-IN" baseline="30000" dirty="0" smtClean="0"/>
              <a:t>th</a:t>
            </a:r>
            <a:r>
              <a:rPr lang="en-IN" dirty="0" smtClean="0"/>
              <a:t>,7</a:t>
            </a:r>
            <a:r>
              <a:rPr lang="en-IN" baseline="30000" dirty="0" smtClean="0"/>
              <a:t>th</a:t>
            </a:r>
            <a:r>
              <a:rPr lang="en-IN" dirty="0" smtClean="0"/>
              <a:t>,8</a:t>
            </a:r>
            <a:r>
              <a:rPr lang="en-IN" baseline="30000" dirty="0" smtClean="0"/>
              <a:t>th</a:t>
            </a:r>
            <a:r>
              <a:rPr lang="en-IN" dirty="0" smtClean="0"/>
              <a:t>,9</a:t>
            </a:r>
            <a:r>
              <a:rPr lang="en-IN" baseline="30000" dirty="0" smtClean="0"/>
              <a:t>th</a:t>
            </a:r>
            <a:r>
              <a:rPr lang="en-IN" dirty="0" smtClean="0"/>
              <a:t> and 10</a:t>
            </a:r>
            <a:r>
              <a:rPr lang="en-IN" baseline="30000" dirty="0" smtClean="0"/>
              <a:t>th</a:t>
            </a:r>
            <a:r>
              <a:rPr lang="en-IN" dirty="0" smtClean="0"/>
              <a:t>.Every sheets of different </a:t>
            </a:r>
            <a:r>
              <a:rPr lang="en-IN" dirty="0" err="1" smtClean="0"/>
              <a:t>std</a:t>
            </a:r>
            <a:r>
              <a:rPr lang="en-IN" dirty="0" smtClean="0"/>
              <a:t> contained hundreds of hardwords.it took me 2 hours to type 3 and a half sheets of 100 words </a:t>
            </a:r>
            <a:r>
              <a:rPr lang="en-IN" dirty="0" err="1" smtClean="0"/>
              <a:t>each.i</a:t>
            </a:r>
            <a:r>
              <a:rPr lang="en-IN" dirty="0" smtClean="0"/>
              <a:t> told </a:t>
            </a:r>
            <a:r>
              <a:rPr lang="en-IN" dirty="0" err="1" smtClean="0"/>
              <a:t>bhaiya</a:t>
            </a:r>
            <a:r>
              <a:rPr lang="en-IN" dirty="0" smtClean="0"/>
              <a:t> that I am done with almost 3 and a half sheet he was also busy in doing some other </a:t>
            </a:r>
            <a:r>
              <a:rPr lang="en-IN" dirty="0" err="1" smtClean="0"/>
              <a:t>work.he</a:t>
            </a:r>
            <a:r>
              <a:rPr lang="en-IN" dirty="0" smtClean="0"/>
              <a:t> suddenly looked at me and said “All done?” I answered” yes” he gave a big smile and told “I’m proud of you </a:t>
            </a:r>
            <a:r>
              <a:rPr lang="en-IN" dirty="0" err="1" smtClean="0"/>
              <a:t>Asha”I</a:t>
            </a:r>
            <a:r>
              <a:rPr lang="en-IN" dirty="0" smtClean="0"/>
              <a:t> was really happy to hear that. </a:t>
            </a:r>
            <a:r>
              <a:rPr lang="en-IN" dirty="0"/>
              <a:t>A</a:t>
            </a:r>
            <a:r>
              <a:rPr lang="en-IN" dirty="0" smtClean="0"/>
              <a:t>fter that he left me at my home in his car. The next day again as per the everyday schedule and again I waited for typing but this time the typing work got a little </a:t>
            </a:r>
            <a:r>
              <a:rPr lang="en-IN" dirty="0" err="1" smtClean="0"/>
              <a:t>harder.I</a:t>
            </a:r>
            <a:r>
              <a:rPr lang="en-IN" dirty="0" smtClean="0"/>
              <a:t> was given a task of typing in </a:t>
            </a:r>
            <a:r>
              <a:rPr lang="en-IN" dirty="0" err="1" smtClean="0"/>
              <a:t>hindi</a:t>
            </a:r>
            <a:r>
              <a:rPr lang="en-IN" dirty="0" smtClean="0"/>
              <a:t> and Marathi </a:t>
            </a:r>
            <a:r>
              <a:rPr lang="en-IN" dirty="0" err="1" smtClean="0"/>
              <a:t>alsothat</a:t>
            </a:r>
            <a:r>
              <a:rPr lang="en-IN" dirty="0" smtClean="0"/>
              <a:t> day there were many students who were typing with me but I was the only one whom </a:t>
            </a:r>
            <a:r>
              <a:rPr lang="en-IN" dirty="0" err="1" smtClean="0"/>
              <a:t>bhaiya</a:t>
            </a:r>
            <a:r>
              <a:rPr lang="en-IN" dirty="0" smtClean="0"/>
              <a:t> thought that will be able to </a:t>
            </a:r>
            <a:r>
              <a:rPr lang="en-IN" dirty="0" err="1" smtClean="0"/>
              <a:t>do.Firstly</a:t>
            </a:r>
            <a:r>
              <a:rPr lang="en-IN" dirty="0" smtClean="0"/>
              <a:t> he taught me about how to write in </a:t>
            </a:r>
            <a:r>
              <a:rPr lang="en-IN" dirty="0" err="1" smtClean="0"/>
              <a:t>hindi</a:t>
            </a:r>
            <a:r>
              <a:rPr lang="en-IN" dirty="0" smtClean="0"/>
              <a:t> and then Marathi it took me almost a week to type </a:t>
            </a:r>
            <a:r>
              <a:rPr lang="en-IN" dirty="0" err="1" smtClean="0"/>
              <a:t>hindi’s</a:t>
            </a:r>
            <a:r>
              <a:rPr lang="en-IN" dirty="0" smtClean="0"/>
              <a:t> </a:t>
            </a:r>
            <a:r>
              <a:rPr lang="en-IN" dirty="0" err="1" smtClean="0"/>
              <a:t>hardwords</a:t>
            </a:r>
            <a:r>
              <a:rPr lang="en-IN" dirty="0" smtClean="0"/>
              <a:t> sheets for every </a:t>
            </a:r>
            <a:r>
              <a:rPr lang="en-IN" dirty="0" err="1" smtClean="0"/>
              <a:t>std</a:t>
            </a:r>
            <a:r>
              <a:rPr lang="en-IN" dirty="0" smtClean="0"/>
              <a:t> students </a:t>
            </a:r>
            <a:r>
              <a:rPr lang="en-IN" dirty="0" err="1" smtClean="0"/>
              <a:t>bhaiya</a:t>
            </a:r>
            <a:r>
              <a:rPr lang="en-IN" dirty="0" smtClean="0"/>
              <a:t> was super duper glad with my work. After that there were again many more sheets of Marathi it was the same format but the words were a little different, this time </a:t>
            </a:r>
            <a:r>
              <a:rPr lang="en-IN" dirty="0" err="1" smtClean="0"/>
              <a:t>bhaiya</a:t>
            </a:r>
            <a:r>
              <a:rPr lang="en-IN" dirty="0" smtClean="0"/>
              <a:t> told me to share this work with my classmates. My job was to teach others about typing different words and guide them about some errors while typing. After I taught them the work was distributed in 4 to 6 students everyone was given 2 sheets for typing on different </a:t>
            </a:r>
            <a:r>
              <a:rPr lang="en-IN" dirty="0" err="1" smtClean="0"/>
              <a:t>computers.the</a:t>
            </a:r>
            <a:r>
              <a:rPr lang="en-IN" dirty="0" smtClean="0"/>
              <a:t> work then was completed in one shot it took me 1 day for typing 2 sheets of Marathi and others took 2 day because it was newly introduced to them.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14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19" y="128788"/>
            <a:ext cx="2003586" cy="719907"/>
          </a:xfrm>
        </p:spPr>
        <p:txBody>
          <a:bodyPr/>
          <a:lstStyle/>
          <a:p>
            <a:r>
              <a:rPr lang="en-IN" dirty="0" smtClean="0"/>
              <a:t>PART-2     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20" y="848696"/>
            <a:ext cx="12090480" cy="6009304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      After some days my grandma got sick I and my mom took her to the doctor the doctor said that she has got malaria “that’s good that you took her quick to </a:t>
            </a:r>
            <a:r>
              <a:rPr lang="en-IN" dirty="0" err="1" smtClean="0"/>
              <a:t>me”the</a:t>
            </a:r>
            <a:r>
              <a:rPr lang="en-IN" dirty="0" smtClean="0"/>
              <a:t> doctor said . she gave medicines and food </a:t>
            </a:r>
            <a:r>
              <a:rPr lang="en-IN" dirty="0" err="1" smtClean="0"/>
              <a:t>schedule,etc.after</a:t>
            </a:r>
            <a:r>
              <a:rPr lang="en-IN" dirty="0" smtClean="0"/>
              <a:t> that she asked my mom about does she knows typing or not because she needed a girl who can type in their clinic the job was only to type the receipt of the patients and maintain a file regarding it .my mom said no I can’t manage because I already go to a </a:t>
            </a:r>
            <a:r>
              <a:rPr lang="en-IN" dirty="0" err="1" smtClean="0"/>
              <a:t>job.After</a:t>
            </a:r>
            <a:r>
              <a:rPr lang="en-IN" dirty="0" smtClean="0"/>
              <a:t> some days I got sick and I visited the doctor and then she told me that your tonsils are really getting worst </a:t>
            </a:r>
            <a:r>
              <a:rPr lang="en-IN" dirty="0" err="1" smtClean="0"/>
              <a:t>thatswhy</a:t>
            </a:r>
            <a:r>
              <a:rPr lang="en-IN" dirty="0" smtClean="0"/>
              <a:t> your throat always </a:t>
            </a:r>
            <a:r>
              <a:rPr lang="en-IN" dirty="0" err="1" smtClean="0"/>
              <a:t>pains.And</a:t>
            </a:r>
            <a:r>
              <a:rPr lang="en-IN" dirty="0" smtClean="0"/>
              <a:t> then she asked me for the </a:t>
            </a:r>
            <a:r>
              <a:rPr lang="en-IN" dirty="0" err="1" smtClean="0"/>
              <a:t>job.i</a:t>
            </a:r>
            <a:r>
              <a:rPr lang="en-IN" dirty="0" smtClean="0"/>
              <a:t> was just not able to imagine that I would get a job of typing in a </a:t>
            </a:r>
            <a:r>
              <a:rPr lang="en-IN" dirty="0" err="1" smtClean="0"/>
              <a:t>clinic.i</a:t>
            </a:r>
            <a:r>
              <a:rPr lang="en-IN" dirty="0" smtClean="0"/>
              <a:t> was just </a:t>
            </a:r>
            <a:r>
              <a:rPr lang="en-IN" dirty="0" err="1" smtClean="0"/>
              <a:t>amazed.After</a:t>
            </a:r>
            <a:r>
              <a:rPr lang="en-IN" dirty="0" smtClean="0"/>
              <a:t> that I told  her that I can manage the weekend but I can manage 2 days and that are Saturday and Sunday. She said ok but it will be a lot of </a:t>
            </a:r>
            <a:r>
              <a:rPr lang="en-IN" dirty="0" err="1" smtClean="0"/>
              <a:t>burden.Will</a:t>
            </a:r>
            <a:r>
              <a:rPr lang="en-IN" dirty="0" smtClean="0"/>
              <a:t> you be able to handle it ? </a:t>
            </a:r>
            <a:r>
              <a:rPr lang="en-IN" dirty="0" err="1" smtClean="0"/>
              <a:t>i</a:t>
            </a:r>
            <a:r>
              <a:rPr lang="en-IN" dirty="0" smtClean="0"/>
              <a:t> answered yes . </a:t>
            </a:r>
            <a:r>
              <a:rPr lang="en-IN" dirty="0" err="1" smtClean="0"/>
              <a:t>nd</a:t>
            </a:r>
            <a:r>
              <a:rPr lang="en-IN" dirty="0" smtClean="0"/>
              <a:t> also let me ensure that from my parents she said yes . And I joyfully left from there and the first thing that I did was I called my dad even he agreed and gave me permission the next day I visited her again I said that yes my parents are comfortable with it</a:t>
            </a:r>
            <a:r>
              <a:rPr lang="en-IN" dirty="0" smtClean="0">
                <a:sym typeface="Wingdings" panose="05000000000000000000" pitchFamily="2" charset="2"/>
              </a:rPr>
              <a:t> I will come as a half day work on Saturday because of school and full day on </a:t>
            </a:r>
            <a:r>
              <a:rPr lang="en-IN" dirty="0" err="1" smtClean="0">
                <a:sym typeface="Wingdings" panose="05000000000000000000" pitchFamily="2" charset="2"/>
              </a:rPr>
              <a:t>Sunday.she</a:t>
            </a:r>
            <a:r>
              <a:rPr lang="en-IN" dirty="0" smtClean="0">
                <a:sym typeface="Wingdings" panose="05000000000000000000" pitchFamily="2" charset="2"/>
              </a:rPr>
              <a:t> agreed and then I asked about how much salary will you give </a:t>
            </a:r>
            <a:r>
              <a:rPr lang="en-IN" dirty="0" err="1" smtClean="0">
                <a:sym typeface="Wingdings" panose="05000000000000000000" pitchFamily="2" charset="2"/>
              </a:rPr>
              <a:t>me.Then</a:t>
            </a:r>
            <a:r>
              <a:rPr lang="en-IN" dirty="0" smtClean="0">
                <a:sym typeface="Wingdings" panose="05000000000000000000" pitchFamily="2" charset="2"/>
              </a:rPr>
              <a:t> she asked me how much do you want? I said 2000Rs she said nothing less? I said then 1800 is correct she said ok. You can join from next week </a:t>
            </a:r>
            <a:r>
              <a:rPr lang="en-IN" dirty="0" err="1" smtClean="0">
                <a:sym typeface="Wingdings" panose="05000000000000000000" pitchFamily="2" charset="2"/>
              </a:rPr>
              <a:t>onwards.I</a:t>
            </a:r>
            <a:r>
              <a:rPr lang="en-IN" dirty="0" smtClean="0">
                <a:sym typeface="Wingdings" panose="05000000000000000000" pitchFamily="2" charset="2"/>
              </a:rPr>
              <a:t> replied ok ma’am I joined the job on my first day I was taught how to fill up the receipt and save it in folder and keep </a:t>
            </a:r>
            <a:r>
              <a:rPr lang="en-IN" dirty="0" err="1" smtClean="0">
                <a:sym typeface="Wingdings" panose="05000000000000000000" pitchFamily="2" charset="2"/>
              </a:rPr>
              <a:t>records.I</a:t>
            </a:r>
            <a:r>
              <a:rPr lang="en-IN" dirty="0" smtClean="0">
                <a:sym typeface="Wingdings" panose="05000000000000000000" pitchFamily="2" charset="2"/>
              </a:rPr>
              <a:t> worked there for 3 months and earned 5400 </a:t>
            </a:r>
            <a:r>
              <a:rPr lang="en-IN" dirty="0" err="1" smtClean="0">
                <a:sym typeface="Wingdings" panose="05000000000000000000" pitchFamily="2" charset="2"/>
              </a:rPr>
              <a:t>Rs</a:t>
            </a:r>
            <a:r>
              <a:rPr lang="en-IN" dirty="0" smtClean="0">
                <a:sym typeface="Wingdings" panose="05000000000000000000" pitchFamily="2" charset="2"/>
              </a:rPr>
              <a:t> .I left the job because now its my tenth.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33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730101" cy="706381"/>
          </a:xfrm>
        </p:spPr>
        <p:txBody>
          <a:bodyPr/>
          <a:lstStyle/>
          <a:p>
            <a:r>
              <a:rPr lang="en-IN" dirty="0" smtClean="0"/>
              <a:t>Part-3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" y="914400"/>
            <a:ext cx="12101848" cy="57826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 smtClean="0"/>
              <a:t>       After I learned typing in </a:t>
            </a:r>
            <a:r>
              <a:rPr lang="en-IN" dirty="0" err="1" smtClean="0"/>
              <a:t>English,hindi</a:t>
            </a:r>
            <a:r>
              <a:rPr lang="en-IN" dirty="0" smtClean="0"/>
              <a:t> and Marathi .</a:t>
            </a:r>
            <a:r>
              <a:rPr lang="en-IN" dirty="0" err="1" smtClean="0"/>
              <a:t>bhaiya</a:t>
            </a:r>
            <a:r>
              <a:rPr lang="en-IN" dirty="0" smtClean="0"/>
              <a:t> even taught me to write in </a:t>
            </a:r>
            <a:r>
              <a:rPr lang="en-IN" dirty="0" err="1" smtClean="0"/>
              <a:t>Gujrati</a:t>
            </a:r>
            <a:r>
              <a:rPr lang="en-IN" dirty="0" smtClean="0"/>
              <a:t> .</a:t>
            </a:r>
            <a:r>
              <a:rPr lang="en-IN" dirty="0"/>
              <a:t>T</a:t>
            </a:r>
            <a:r>
              <a:rPr lang="en-IN" dirty="0" smtClean="0"/>
              <a:t>here was chart of rating yourself by your habits and your behaviour.so </a:t>
            </a:r>
            <a:r>
              <a:rPr lang="en-IN" dirty="0" err="1" smtClean="0"/>
              <a:t>bhaiya</a:t>
            </a:r>
            <a:r>
              <a:rPr lang="en-IN" dirty="0" smtClean="0"/>
              <a:t> gave me a task of typing that chart in </a:t>
            </a:r>
            <a:r>
              <a:rPr lang="en-IN" dirty="0" err="1" smtClean="0"/>
              <a:t>gujrati</a:t>
            </a:r>
            <a:r>
              <a:rPr lang="en-IN" dirty="0" smtClean="0"/>
              <a:t> by the help of my mom I completed that task. </a:t>
            </a:r>
            <a:r>
              <a:rPr lang="en-IN" dirty="0" err="1" smtClean="0"/>
              <a:t>bhaiya</a:t>
            </a:r>
            <a:r>
              <a:rPr lang="en-IN" dirty="0" smtClean="0"/>
              <a:t> also gave me an idea of learning languages I even learned French and Spanish . I usually go to my village every year and there is one school I had visited there and interacted with students also I taught them karate and </a:t>
            </a:r>
            <a:r>
              <a:rPr lang="en-IN" dirty="0" err="1" smtClean="0"/>
              <a:t>football.firstly</a:t>
            </a:r>
            <a:r>
              <a:rPr lang="en-IN" dirty="0" smtClean="0"/>
              <a:t> I had asked for fees but then I taught them for free because their parents can’t afford </a:t>
            </a:r>
            <a:r>
              <a:rPr lang="en-IN" dirty="0" err="1" smtClean="0"/>
              <a:t>it.There</a:t>
            </a:r>
            <a:r>
              <a:rPr lang="en-IN" dirty="0" smtClean="0"/>
              <a:t> I created a football team . I had a goal to play match with them and which they would defeat me and make me proud and this did happen </a:t>
            </a:r>
            <a:r>
              <a:rPr lang="en-IN" dirty="0" smtClean="0">
                <a:sym typeface="Wingdings" panose="05000000000000000000" pitchFamily="2" charset="2"/>
              </a:rPr>
              <a:t></a:t>
            </a:r>
            <a:r>
              <a:rPr lang="en-IN" dirty="0" smtClean="0"/>
              <a:t>.this year also I had visited my hometown </a:t>
            </a:r>
            <a:r>
              <a:rPr lang="en-IN" dirty="0" err="1" smtClean="0"/>
              <a:t>kutch</a:t>
            </a:r>
            <a:r>
              <a:rPr lang="en-IN" dirty="0" smtClean="0"/>
              <a:t> it is in Gujrat and I am </a:t>
            </a:r>
            <a:r>
              <a:rPr lang="en-IN" dirty="0" err="1" smtClean="0"/>
              <a:t>kutchi.i</a:t>
            </a:r>
            <a:r>
              <a:rPr lang="en-IN" dirty="0" smtClean="0"/>
              <a:t> visited the school </a:t>
            </a:r>
            <a:r>
              <a:rPr lang="en-IN" dirty="0" err="1" smtClean="0"/>
              <a:t>again.this</a:t>
            </a:r>
            <a:r>
              <a:rPr lang="en-IN" dirty="0" smtClean="0"/>
              <a:t> time my aim was to help them by sharing my story books and some English and mathematics tips books and the money that I had earned I bought some </a:t>
            </a:r>
            <a:r>
              <a:rPr lang="en-IN" dirty="0" err="1" smtClean="0"/>
              <a:t>pens,erasers,sharpners,pencils</a:t>
            </a:r>
            <a:r>
              <a:rPr lang="en-IN" dirty="0" smtClean="0"/>
              <a:t> and scale that means  that almost the whole compass box. I bought it and distributed to the students who were actually in need of </a:t>
            </a:r>
            <a:r>
              <a:rPr lang="en-IN" dirty="0" err="1" smtClean="0"/>
              <a:t>it.everything</a:t>
            </a:r>
            <a:r>
              <a:rPr lang="en-IN" dirty="0" smtClean="0"/>
              <a:t> in total cost 9000 my salary and my </a:t>
            </a:r>
            <a:r>
              <a:rPr lang="en-IN" dirty="0" err="1" smtClean="0"/>
              <a:t>rakshabandhan</a:t>
            </a:r>
            <a:r>
              <a:rPr lang="en-IN" dirty="0" smtClean="0"/>
              <a:t> money was spent into this but I was happy that I shared my happiness with others and made them happy and forgot all my circumstances and pain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WHENEVER YOU SHARE YOUR HAPPINESS WITH OTHERS THE OTHERS WOULD </a:t>
            </a:r>
            <a:r>
              <a:rPr lang="en-IN" smtClean="0"/>
              <a:t>SHARE WITH many </a:t>
            </a:r>
            <a:r>
              <a:rPr lang="en-IN" dirty="0" smtClean="0"/>
              <a:t>OTHER </a:t>
            </a:r>
            <a:r>
              <a:rPr lang="en-IN" smtClean="0"/>
              <a:t>PEOPLE !!! LIKE </a:t>
            </a:r>
            <a:r>
              <a:rPr lang="en-IN" dirty="0" smtClean="0"/>
              <a:t>THAT WE SHOULD SHARE OUR HAPPINESS TO BE HAPPY AND MAKE OTHERS HAPPY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                A DREAM OF A HAPPY WORLD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72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760019" cy="2754121"/>
          </a:xfrm>
        </p:spPr>
        <p:txBody>
          <a:bodyPr/>
          <a:lstStyle/>
          <a:p>
            <a:r>
              <a:rPr lang="en-IN" dirty="0" smtClean="0"/>
              <a:t>HOPE THAT YOU LIKE MY REAL LIFE STORY AND SPREAD </a:t>
            </a:r>
            <a:r>
              <a:rPr lang="en-IN" smtClean="0"/>
              <a:t>HAPPINESS EVERYWHERE</a:t>
            </a:r>
            <a:br>
              <a:rPr lang="en-IN" smtClean="0"/>
            </a:br>
            <a:r>
              <a:rPr lang="en-IN"/>
              <a:t> </a:t>
            </a:r>
            <a:r>
              <a:rPr lang="en-IN" smtClean="0"/>
              <a:t>                      </a:t>
            </a:r>
            <a:r>
              <a:rPr lang="en-IN" smtClean="0">
                <a:sym typeface="Wingdings" panose="05000000000000000000" pitchFamily="2" charset="2"/>
              </a:rPr>
              <a:t>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4225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273</TotalTime>
  <Words>1461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Wingdings</vt:lpstr>
      <vt:lpstr>Wingdings 3</vt:lpstr>
      <vt:lpstr>Ion</vt:lpstr>
      <vt:lpstr>Sharing helps relieving our pain</vt:lpstr>
      <vt:lpstr>                                                      TIMETABLE</vt:lpstr>
      <vt:lpstr>             </vt:lpstr>
      <vt:lpstr>      Introduction</vt:lpstr>
      <vt:lpstr>                        PART – 1                     My journey </vt:lpstr>
      <vt:lpstr>Part-1 continued</vt:lpstr>
      <vt:lpstr>PART-2       </vt:lpstr>
      <vt:lpstr>Part-3</vt:lpstr>
      <vt:lpstr>HOPE THAT YOU LIKE MY REAL LIFE STORY AND SPREAD HAPPINESS EVERYWHERE                        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helps relieving our pain</dc:title>
  <dc:creator>Windows User</dc:creator>
  <cp:lastModifiedBy>Windows User</cp:lastModifiedBy>
  <cp:revision>27</cp:revision>
  <dcterms:created xsi:type="dcterms:W3CDTF">2017-06-11T11:32:14Z</dcterms:created>
  <dcterms:modified xsi:type="dcterms:W3CDTF">2017-06-13T13:47:53Z</dcterms:modified>
</cp:coreProperties>
</file>